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3" r:id="rId6"/>
    <p:sldId id="262" r:id="rId7"/>
    <p:sldId id="259" r:id="rId8"/>
  </p:sldIdLst>
  <p:sldSz cx="9144000" cy="5143500" type="screen16x9"/>
  <p:notesSz cx="6858000" cy="9144000"/>
  <p:embeddedFontLst>
    <p:embeddedFont>
      <p:font typeface="Montserrat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63EC0-A36A-4C1B-B073-B89804EDE9BA}" v="21" dt="2022-11-29T23:34:21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5570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541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3553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990d88a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990d88ad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87412" y="2571750"/>
            <a:ext cx="45228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 VISAGE DE </a:t>
            </a:r>
            <a:r>
              <a:rPr lang="fr-FR" sz="20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RESILENCE</a:t>
            </a:r>
            <a:endParaRPr sz="2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8EC87B8-82DE-B94F-88B3-3535AD3BF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57" y="1251176"/>
            <a:ext cx="5408840" cy="37861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841BAD-2C7F-E469-B30E-A68151DE951D}"/>
              </a:ext>
            </a:extLst>
          </p:cNvPr>
          <p:cNvSpPr/>
          <p:nvPr/>
        </p:nvSpPr>
        <p:spPr>
          <a:xfrm>
            <a:off x="400050" y="351064"/>
            <a:ext cx="4016829" cy="6041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i="1" dirty="0"/>
              <a:t>Monsieur Djelloul Mohamed recevant son diplôme d’expert-comptable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624942" y="432143"/>
            <a:ext cx="3857007" cy="6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M. Djellouli Mohamed rejoint en 1955 le Maquis</a:t>
            </a:r>
            <a:endParaRPr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 descr="Peut être une image de 1 personne">
            <a:extLst>
              <a:ext uri="{FF2B5EF4-FFF2-40B4-BE49-F238E27FC236}">
                <a16:creationId xmlns:a16="http://schemas.microsoft.com/office/drawing/2014/main" xmlns="" id="{F1F12765-6B6E-CAF9-3C34-51002534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118" y="1144956"/>
            <a:ext cx="2877364" cy="383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cune description de photo disponible.">
            <a:extLst>
              <a:ext uri="{FF2B5EF4-FFF2-40B4-BE49-F238E27FC236}">
                <a16:creationId xmlns:a16="http://schemas.microsoft.com/office/drawing/2014/main" xmlns="" id="{E3B25D31-5205-3335-099F-344F65633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43" y="0"/>
            <a:ext cx="49768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860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ucune description de photo disponible.">
            <a:extLst>
              <a:ext uri="{FF2B5EF4-FFF2-40B4-BE49-F238E27FC236}">
                <a16:creationId xmlns:a16="http://schemas.microsoft.com/office/drawing/2014/main" xmlns="" id="{84768413-9CEB-7B37-1EE8-C58BEC18F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973" y="1371600"/>
            <a:ext cx="5403234" cy="35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25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86450" y="320164"/>
            <a:ext cx="1724043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25 AOUT 2020</a:t>
            </a:r>
            <a:endParaRPr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2" descr="Peut être une image de 1 personne">
            <a:extLst>
              <a:ext uri="{FF2B5EF4-FFF2-40B4-BE49-F238E27FC236}">
                <a16:creationId xmlns:a16="http://schemas.microsoft.com/office/drawing/2014/main" xmlns="" id="{5C2A8119-3371-CCD0-C4FA-34118241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0493" y="817838"/>
            <a:ext cx="2363736" cy="40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25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730260" y="2571750"/>
            <a:ext cx="4522800" cy="62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 N’EST PAS FINI</a:t>
            </a:r>
            <a:endParaRPr sz="2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28</Words>
  <Application>Microsoft Office PowerPoint</Application>
  <PresentationFormat>Affichage à l'écran (16:9)</PresentationFormat>
  <Paragraphs>5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Montserrat</vt:lpstr>
      <vt:lpstr>Simple Light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Abdelkrim bouhouche</dc:creator>
  <cp:lastModifiedBy>user</cp:lastModifiedBy>
  <cp:revision>5</cp:revision>
  <dcterms:modified xsi:type="dcterms:W3CDTF">2022-11-30T08:19:07Z</dcterms:modified>
</cp:coreProperties>
</file>